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6960" cy="575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2023-05-31T23:22:14Z</dcterms:modified>
  <cp:revision>13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